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99" r:id="rId4"/>
    <p:sldId id="293" r:id="rId5"/>
    <p:sldId id="294" r:id="rId6"/>
    <p:sldId id="302" r:id="rId7"/>
    <p:sldId id="301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027B80-7C44-4271-A211-0DC0BE6B9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617ABE9-AED0-4EE7-AC2A-FD76900CA8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8A5761-A40C-4493-8EF8-D019309FF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619F82-0021-4BE3-8681-C5571CBD5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CB55CE-FBC3-4C81-8724-E560336B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40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F80048-0C85-440C-B91A-968A7735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ABF2C90-7533-4B53-9DC8-3A6D8DB80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52F695-0945-4F40-980A-F882E38C2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42C440-26E3-4A75-95E1-F4C395441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2829F5-897C-489D-9E00-4AE5959B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9677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E789EB-58D0-43DE-A655-E61E3EB16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7714FF1-7242-447D-A893-E0E2EE3E9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6FEBAA4-4E68-46DC-A12D-EB54BAAF1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05ACA0-96A6-48D2-84E1-6FB5CD6F1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B65456F-24CF-41EF-89EA-FBB7EC0A7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57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AA5DB0-F925-4ADC-A031-80A6B8C15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6467FB2-BA46-4CD4-8D22-49798FA8C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E31420DD-7BE2-4400-BB96-88D4778F3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318A438-8FDD-47A7-BC81-C6314E9AC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55318-820E-4558-95F7-18B2E98A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9782E89-3CC3-41EA-B9EF-2780215F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27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3DA82D-CA3E-4378-AE0F-11FD4E7D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47E2FC87-54E4-4423-A132-4418F89D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89618B-1E3D-4B24-A80C-B0FA9740D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5C458B9C-E93D-4930-8E8B-E2C86729DB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4F88477-9224-4836-A7F0-0B41C6C785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BCCDADE-6612-4FBF-AC3D-F3667E853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319DA2F-E061-4FE1-A581-3A8DE85B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1830F71-3AAC-42C4-B2BB-1D1679C7B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070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572DC3-694C-4D0F-ADE6-F7D4D0E6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79A83AC-F957-4E6F-A38F-F0C111BF8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4AFDFE5-84A2-4F0F-A90F-0A2BC696C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3E40621-714F-46DD-8B8C-0BC3EFF1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4831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49C7EB9-606D-4460-B7F2-04FACC964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8AFE86A-0794-4903-80BB-5E33FB2E7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5AD088-C7FC-4F70-9274-E6F97050D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74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2EDC10-7A0A-40E5-9318-07764FF36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3E65088-872F-4383-BAAF-995CB50EF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BA580F9-D187-4457-B198-47D698CDF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BBB67DD-4DDE-401B-AD23-0EBF7A581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66F945-A637-40FB-ACD6-BEFB7C8D9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55320B-83DB-49B7-B944-91D3463A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996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E319E7-680E-4B45-A21C-C978E0B5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69848C8-196A-42C8-91B5-C53233977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117AE0A-C8D9-4EF2-BA93-E2F90373C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B040B6D-ACDB-4937-AD36-3611CD3D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F41DB52-6337-472D-B85C-AC23CC92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646A431-09C9-4802-ACB3-1B6EE92ED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02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CC74D8-FAC7-42ED-917B-307CA2E0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51824CE-B906-4964-BFA6-7DAD9223C1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DC59A0-9991-4FBE-9756-9CA59E00A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52636BB-D94D-466E-A9BE-30657B60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220A717-C4CE-4ADE-AD24-A04DC73D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12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F29590B-AD13-453F-B4CE-B82A95BB0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0470E43-F991-4054-BE6B-1FFC14F2E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D2E85B-B512-4591-8580-84D53F12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43403D-61CE-4320-882E-1A199F0B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6AA1B5A-F45D-49CF-8252-0B0F2B6A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188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86CE150-8BB4-4A52-8E69-9FFCAB31D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6FE9D8B-072B-4CAC-A463-BE57F8DE1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B30BE8F-3C2B-441A-9D16-3B707EC2B9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18DC6-7942-4C40-8FC0-B16A89D0AE40}" type="datetimeFigureOut">
              <a:rPr lang="cs-CZ" smtClean="0"/>
              <a:t>08.02.2021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907A3A-AE12-4528-A172-DA043CB5B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CAB04A-BB44-4274-AF39-58B26D8E7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EBC55-45F0-416C-B7F0-13C680F146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093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67861" y="517329"/>
            <a:ext cx="10515600" cy="59678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3200" b="1" dirty="0"/>
              <a:t>Vektorové grafické formáty a </a:t>
            </a:r>
            <a:r>
              <a:rPr lang="cs-CZ" sz="3200" b="1" dirty="0" err="1"/>
              <a:t>metaformáty</a:t>
            </a:r>
            <a:endParaRPr lang="cs-CZ" sz="3200" b="1" dirty="0"/>
          </a:p>
          <a:p>
            <a:pPr marL="0" indent="0">
              <a:buNone/>
            </a:pPr>
            <a:r>
              <a:rPr lang="cs-CZ" dirty="0"/>
              <a:t>Všechny objekty v obrázku jsou popsány analyticky jako množina geometrických tvarů.</a:t>
            </a:r>
          </a:p>
          <a:p>
            <a:pPr marL="0" indent="0">
              <a:buNone/>
            </a:pPr>
            <a:r>
              <a:rPr lang="cs-CZ" dirty="0"/>
              <a:t>Podle konkrétního typu formátu je možné použít různé základní geometrické tvary (v dokumentaci nazývané </a:t>
            </a:r>
            <a:r>
              <a:rPr lang="cs-CZ" i="1" dirty="0"/>
              <a:t>entity</a:t>
            </a:r>
            <a:r>
              <a:rPr lang="cs-CZ" dirty="0"/>
              <a:t>): </a:t>
            </a:r>
          </a:p>
          <a:p>
            <a:pPr>
              <a:buFontTx/>
              <a:buChar char="-"/>
            </a:pPr>
            <a:r>
              <a:rPr lang="cs-CZ" dirty="0"/>
              <a:t>v nejjednodušších formátech jsou podporovány pouze úsečky (formát nazývaný </a:t>
            </a:r>
            <a:r>
              <a:rPr lang="cs-CZ" b="1" dirty="0"/>
              <a:t>SLD</a:t>
            </a:r>
            <a:r>
              <a:rPr lang="cs-CZ" dirty="0"/>
              <a:t>), </a:t>
            </a:r>
          </a:p>
          <a:p>
            <a:pPr>
              <a:buFontTx/>
              <a:buChar char="-"/>
            </a:pPr>
            <a:r>
              <a:rPr lang="cs-CZ" dirty="0"/>
              <a:t>ve složitějších formátech je možné použít i oblouky, křivky nebo text </a:t>
            </a:r>
          </a:p>
          <a:p>
            <a:pPr>
              <a:buFontTx/>
              <a:buChar char="-"/>
            </a:pPr>
            <a:r>
              <a:rPr lang="cs-CZ" dirty="0"/>
              <a:t>nejkomplexnější formáty dokonce zavádí hierarchické členění entit včetně možnosti jejich programové změny či vytváření (</a:t>
            </a:r>
            <a:r>
              <a:rPr lang="cs-CZ" b="1" dirty="0" err="1"/>
              <a:t>PostScript</a:t>
            </a:r>
            <a:r>
              <a:rPr lang="cs-CZ" dirty="0"/>
              <a:t>, </a:t>
            </a:r>
            <a:r>
              <a:rPr lang="cs-CZ" b="1" dirty="0"/>
              <a:t>SVG</a:t>
            </a:r>
            <a:r>
              <a:rPr lang="cs-CZ" dirty="0"/>
              <a:t> – </a:t>
            </a:r>
            <a:r>
              <a:rPr lang="cs-CZ" dirty="0" err="1"/>
              <a:t>Scalable</a:t>
            </a:r>
            <a:r>
              <a:rPr lang="cs-CZ" dirty="0"/>
              <a:t> </a:t>
            </a:r>
            <a:r>
              <a:rPr lang="cs-CZ" dirty="0" err="1"/>
              <a:t>Vector</a:t>
            </a:r>
            <a:r>
              <a:rPr lang="cs-CZ" dirty="0"/>
              <a:t> </a:t>
            </a:r>
            <a:r>
              <a:rPr lang="cs-CZ" dirty="0" err="1"/>
              <a:t>Graphics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b="1" dirty="0" err="1"/>
              <a:t>Metaformáty</a:t>
            </a:r>
            <a:r>
              <a:rPr lang="cs-CZ" b="1" dirty="0"/>
              <a:t> - </a:t>
            </a:r>
            <a:r>
              <a:rPr lang="cs-CZ" dirty="0"/>
              <a:t>možné sdružit vektorový popis grafické informace s popisem rastrovým (</a:t>
            </a:r>
            <a:r>
              <a:rPr lang="cs-CZ" b="1" dirty="0" err="1"/>
              <a:t>PostScript</a:t>
            </a:r>
            <a:r>
              <a:rPr lang="cs-CZ" dirty="0"/>
              <a:t>, </a:t>
            </a:r>
            <a:r>
              <a:rPr lang="cs-CZ" b="1" dirty="0"/>
              <a:t>PDF</a:t>
            </a:r>
            <a:r>
              <a:rPr lang="cs-CZ" dirty="0"/>
              <a:t>, </a:t>
            </a:r>
            <a:r>
              <a:rPr lang="cs-CZ" b="1" dirty="0"/>
              <a:t>WMF</a:t>
            </a:r>
            <a:r>
              <a:rPr lang="cs-CZ" dirty="0"/>
              <a:t> – Windows </a:t>
            </a:r>
            <a:r>
              <a:rPr lang="cs-CZ" dirty="0" err="1"/>
              <a:t>Metafile</a:t>
            </a:r>
            <a:r>
              <a:rPr lang="cs-CZ" dirty="0"/>
              <a:t>, </a:t>
            </a:r>
            <a:r>
              <a:rPr lang="cs-CZ" b="1" dirty="0"/>
              <a:t>EMF</a:t>
            </a:r>
            <a:r>
              <a:rPr lang="cs-CZ" dirty="0"/>
              <a:t> – </a:t>
            </a:r>
            <a:r>
              <a:rPr lang="cs-CZ" dirty="0" err="1"/>
              <a:t>Enhanced</a:t>
            </a:r>
            <a:r>
              <a:rPr lang="cs-CZ" dirty="0"/>
              <a:t> Windows </a:t>
            </a:r>
            <a:r>
              <a:rPr lang="cs-CZ" dirty="0" err="1"/>
              <a:t>Metafile</a:t>
            </a:r>
            <a:r>
              <a:rPr lang="cs-CZ" dirty="0"/>
              <a:t>, </a:t>
            </a:r>
            <a:r>
              <a:rPr lang="cs-CZ" b="1" dirty="0"/>
              <a:t>CGM</a:t>
            </a:r>
            <a:r>
              <a:rPr lang="cs-CZ" dirty="0"/>
              <a:t> – </a:t>
            </a:r>
            <a:r>
              <a:rPr lang="cs-CZ" dirty="0" err="1"/>
              <a:t>Computer</a:t>
            </a:r>
            <a:r>
              <a:rPr lang="cs-CZ" dirty="0"/>
              <a:t> </a:t>
            </a:r>
            <a:r>
              <a:rPr lang="cs-CZ" dirty="0" err="1"/>
              <a:t>Graphics</a:t>
            </a:r>
            <a:r>
              <a:rPr lang="cs-CZ" dirty="0"/>
              <a:t> </a:t>
            </a:r>
            <a:r>
              <a:rPr lang="cs-CZ" dirty="0" err="1"/>
              <a:t>Metafile</a:t>
            </a:r>
            <a:r>
              <a:rPr lang="cs-CZ" dirty="0"/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4038651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32155" y="925292"/>
            <a:ext cx="10604525" cy="51941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Vektorové formáty určené převážně pro 2D grafiku</a:t>
            </a:r>
          </a:p>
          <a:p>
            <a:pPr marL="0" indent="0">
              <a:buNone/>
            </a:pPr>
            <a:r>
              <a:rPr lang="cs-CZ" b="1" dirty="0"/>
              <a:t>SLD</a:t>
            </a:r>
            <a:r>
              <a:rPr lang="cs-CZ" dirty="0"/>
              <a:t> (</a:t>
            </a:r>
            <a:r>
              <a:rPr lang="cs-CZ" dirty="0" err="1"/>
              <a:t>Slide</a:t>
            </a:r>
            <a:r>
              <a:rPr lang="cs-CZ" dirty="0"/>
              <a:t>) - jednoduchý vektorový formát, ve kterém je možné použít pouze dva grafické prvky: úsečku a výplň. </a:t>
            </a:r>
          </a:p>
          <a:p>
            <a:pPr marL="0" indent="0">
              <a:buNone/>
            </a:pPr>
            <a:r>
              <a:rPr lang="cs-CZ" dirty="0"/>
              <a:t>Tento formát byl navržen pro úschovu vektorových snímků různých výkresů s možností jejich dalšího přehrání na obrazovce například pomocí skriptů. </a:t>
            </a:r>
          </a:p>
          <a:p>
            <a:pPr marL="0" indent="0">
              <a:buNone/>
            </a:pPr>
            <a:r>
              <a:rPr lang="cs-CZ" dirty="0"/>
              <a:t>Původně byl tento formát vytvořen pro potřeby </a:t>
            </a:r>
            <a:r>
              <a:rPr lang="cs-CZ" dirty="0" err="1"/>
              <a:t>AutoCADu</a:t>
            </a:r>
            <a:r>
              <a:rPr lang="cs-CZ" dirty="0"/>
              <a:t>, později se však rozšířil i na další aplikace.</a:t>
            </a:r>
          </a:p>
          <a:p>
            <a:pPr marL="0" indent="0">
              <a:buNone/>
            </a:pPr>
            <a:r>
              <a:rPr lang="cs-CZ" b="1" dirty="0"/>
              <a:t>SVG</a:t>
            </a:r>
            <a:r>
              <a:rPr lang="cs-CZ" dirty="0"/>
              <a:t> - je základním otevřeným formátem pro vektorovou grafiku na webových stránkách, popisuje dvojrozměrnou vektorovou grafiku pomocí XML. </a:t>
            </a:r>
            <a:r>
              <a:rPr lang="pl-PL" dirty="0"/>
              <a:t>Je ideální pro jednoduchou grafiku. Je nezávislí na platformě, snadno přenositelný,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847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28519" y="824889"/>
            <a:ext cx="9289173" cy="52082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DWG </a:t>
            </a:r>
            <a:r>
              <a:rPr lang="cs-CZ" dirty="0"/>
              <a:t>je nativní formát souborů (výkresů) programu </a:t>
            </a:r>
            <a:r>
              <a:rPr lang="cs-CZ" dirty="0" err="1"/>
              <a:t>AutoCAD</a:t>
            </a:r>
            <a:r>
              <a:rPr lang="cs-CZ" dirty="0"/>
              <a:t>. Umožňuje ukládat 2D i 3D data. </a:t>
            </a:r>
          </a:p>
          <a:p>
            <a:pPr marL="0" indent="0">
              <a:buNone/>
            </a:pPr>
            <a:r>
              <a:rPr lang="cs-CZ" b="1" dirty="0"/>
              <a:t>DXF (</a:t>
            </a:r>
            <a:r>
              <a:rPr lang="cs-CZ" i="1" dirty="0" err="1"/>
              <a:t>Drawing</a:t>
            </a:r>
            <a:r>
              <a:rPr lang="cs-CZ" i="1" dirty="0"/>
              <a:t> </a:t>
            </a:r>
            <a:r>
              <a:rPr lang="cs-CZ" i="1" dirty="0" err="1"/>
              <a:t>Interchange</a:t>
            </a:r>
            <a:r>
              <a:rPr lang="cs-CZ" i="1" dirty="0"/>
              <a:t> </a:t>
            </a:r>
            <a:r>
              <a:rPr lang="cs-CZ" i="1" dirty="0" err="1"/>
              <a:t>File</a:t>
            </a:r>
            <a:r>
              <a:rPr lang="cs-CZ" i="1" dirty="0"/>
              <a:t> </a:t>
            </a:r>
            <a:r>
              <a:rPr lang="cs-CZ" i="1" dirty="0" err="1"/>
              <a:t>Format</a:t>
            </a:r>
            <a:r>
              <a:rPr lang="cs-CZ" i="1" dirty="0"/>
              <a:t>)</a:t>
            </a:r>
            <a:r>
              <a:rPr lang="cs-CZ" dirty="0"/>
              <a:t> - vytvořen firmou </a:t>
            </a:r>
            <a:r>
              <a:rPr lang="cs-CZ" dirty="0" err="1"/>
              <a:t>AutoDesk</a:t>
            </a:r>
            <a:r>
              <a:rPr lang="cs-CZ" dirty="0"/>
              <a:t> pro její produkt </a:t>
            </a:r>
            <a:r>
              <a:rPr lang="cs-CZ" dirty="0" err="1"/>
              <a:t>AutoCAD</a:t>
            </a:r>
            <a:r>
              <a:rPr lang="cs-CZ" dirty="0"/>
              <a:t>, dnes je velmi rozšířený i mimo produkty firmy </a:t>
            </a:r>
            <a:r>
              <a:rPr lang="cs-CZ" dirty="0" err="1"/>
              <a:t>AutoDesk</a:t>
            </a:r>
            <a:r>
              <a:rPr lang="cs-CZ" dirty="0"/>
              <a:t> a podporuje ho naprostá většina aplikací typu CAD i mnoho dalších graficky orientovaných aplikací. </a:t>
            </a:r>
          </a:p>
          <a:p>
            <a:pPr marL="0" indent="0">
              <a:buNone/>
            </a:pPr>
            <a:r>
              <a:rPr lang="cs-CZ" dirty="0"/>
              <a:t>Data o vektorových objektech mohou být uložena buď v textové nebo binární podobě (zde se jedná o soubory s koncovkou </a:t>
            </a:r>
            <a:r>
              <a:rPr lang="cs-CZ" b="1" dirty="0"/>
              <a:t>DXB</a:t>
            </a:r>
            <a:r>
              <a:rPr lang="cs-CZ" dirty="0"/>
              <a:t>), rozšířenější je však textová podoba. </a:t>
            </a:r>
          </a:p>
          <a:p>
            <a:pPr marL="0" indent="0">
              <a:buNone/>
            </a:pPr>
            <a:r>
              <a:rPr lang="cs-CZ" dirty="0"/>
              <a:t>Dnes umožňují ukládat i trojrozměrná tělesa.</a:t>
            </a:r>
          </a:p>
          <a:p>
            <a:pPr marL="0" indent="0">
              <a:buNone/>
            </a:pPr>
            <a:r>
              <a:rPr lang="cs-CZ" dirty="0"/>
              <a:t>Většina aplikací v tomto formátu ukládá pouze tvar tělesa a jeho barvu.</a:t>
            </a:r>
          </a:p>
          <a:p>
            <a:pPr marL="0" indent="0">
              <a:buNone/>
            </a:pPr>
            <a:r>
              <a:rPr lang="cs-CZ" dirty="0"/>
              <a:t>Software který podporuje DXF: Adobe </a:t>
            </a:r>
            <a:r>
              <a:rPr lang="cs-CZ" dirty="0" err="1"/>
              <a:t>Illustrator</a:t>
            </a:r>
            <a:r>
              <a:rPr lang="cs-CZ" dirty="0"/>
              <a:t>, </a:t>
            </a:r>
            <a:r>
              <a:rPr lang="cs-CZ" dirty="0" err="1"/>
              <a:t>CorelDraw</a:t>
            </a:r>
            <a:r>
              <a:rPr lang="cs-CZ" dirty="0"/>
              <a:t>, </a:t>
            </a:r>
            <a:r>
              <a:rPr lang="cs-CZ" dirty="0" err="1"/>
              <a:t>SolidWorks</a:t>
            </a:r>
            <a:r>
              <a:rPr lang="cs-CZ" dirty="0"/>
              <a:t>, </a:t>
            </a:r>
            <a:r>
              <a:rPr lang="cs-CZ" dirty="0" err="1"/>
              <a:t>Inventor</a:t>
            </a:r>
            <a:r>
              <a:rPr lang="cs-CZ" dirty="0"/>
              <a:t> a další.</a:t>
            </a:r>
          </a:p>
        </p:txBody>
      </p:sp>
    </p:spTree>
    <p:extLst>
      <p:ext uri="{BB962C8B-B14F-4D97-AF65-F5344CB8AC3E}">
        <p14:creationId xmlns:p14="http://schemas.microsoft.com/office/powerpoint/2010/main" val="532114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34332" y="701336"/>
            <a:ext cx="9017610" cy="539762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dirty="0"/>
              <a:t>Popis trojrozměrných objektů</a:t>
            </a:r>
          </a:p>
          <a:p>
            <a:pPr marL="0" indent="0">
              <a:buNone/>
            </a:pPr>
            <a:r>
              <a:rPr lang="cs-CZ" dirty="0"/>
              <a:t>Trojrozměrné objekty je možné uložit do mnoha různých formátů, například:</a:t>
            </a:r>
          </a:p>
          <a:p>
            <a:pPr marL="0" indent="0">
              <a:buNone/>
            </a:pPr>
            <a:r>
              <a:rPr lang="cs-CZ" b="1" dirty="0"/>
              <a:t>STL</a:t>
            </a:r>
            <a:r>
              <a:rPr lang="cs-CZ" dirty="0"/>
              <a:t> (</a:t>
            </a:r>
            <a:r>
              <a:rPr lang="cs-CZ" i="1" dirty="0" err="1"/>
              <a:t>Stereolithograp­hy</a:t>
            </a:r>
            <a:r>
              <a:rPr lang="cs-CZ" i="1" dirty="0"/>
              <a:t>) -</a:t>
            </a:r>
            <a:r>
              <a:rPr lang="cs-CZ" dirty="0"/>
              <a:t> souborový formát určený pro uložení těles reprezentovaných polygony. </a:t>
            </a:r>
          </a:p>
          <a:p>
            <a:pPr marL="0" indent="0">
              <a:buNone/>
            </a:pPr>
            <a:r>
              <a:rPr lang="cs-CZ" dirty="0"/>
              <a:t>Vychází z technologie 3D tisku zvané </a:t>
            </a:r>
            <a:r>
              <a:rPr lang="cs-CZ" dirty="0" err="1"/>
              <a:t>stereolitografie</a:t>
            </a:r>
            <a:r>
              <a:rPr lang="cs-CZ" dirty="0"/>
              <a:t>, byl vyvinut firmou 3D Systems. Soubor popisuje třírozměrnou povrchovou geometrii modelu a je nejčastěji používán pro export dat do 3D tiskáren z CAD softwaru nebo softwarových 3D modelářů.</a:t>
            </a:r>
          </a:p>
          <a:p>
            <a:pPr marL="0" indent="0">
              <a:buNone/>
            </a:pPr>
            <a:r>
              <a:rPr lang="cs-CZ" dirty="0"/>
              <a:t>Existují dvě verze formátu: binární a textový. Použití binárních souborů je častější, protože jsou kompaktnější.</a:t>
            </a:r>
          </a:p>
          <a:p>
            <a:pPr marL="0" indent="0">
              <a:buNone/>
            </a:pPr>
            <a:r>
              <a:rPr lang="cs-CZ" dirty="0"/>
              <a:t>Programy používající formát STL: Adobe </a:t>
            </a:r>
            <a:r>
              <a:rPr lang="cs-CZ" dirty="0" err="1"/>
              <a:t>Acrobat</a:t>
            </a:r>
            <a:r>
              <a:rPr lang="cs-CZ" dirty="0"/>
              <a:t> 3D, </a:t>
            </a:r>
            <a:r>
              <a:rPr lang="cs-CZ" dirty="0" err="1"/>
              <a:t>ArchiCAD</a:t>
            </a:r>
            <a:r>
              <a:rPr lang="cs-CZ" dirty="0"/>
              <a:t>, </a:t>
            </a:r>
            <a:r>
              <a:rPr lang="cs-CZ" dirty="0" err="1"/>
              <a:t>Blender</a:t>
            </a:r>
            <a:r>
              <a:rPr lang="cs-CZ" dirty="0"/>
              <a:t>, </a:t>
            </a:r>
            <a:r>
              <a:rPr lang="cs-CZ" dirty="0" err="1"/>
              <a:t>SketchUp</a:t>
            </a:r>
            <a:r>
              <a:rPr lang="cs-CZ" dirty="0"/>
              <a:t>, </a:t>
            </a:r>
            <a:r>
              <a:rPr lang="cs-CZ" dirty="0" err="1"/>
              <a:t>SolidWorks</a:t>
            </a:r>
            <a:r>
              <a:rPr lang="cs-CZ" dirty="0"/>
              <a:t> a další.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1979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thumb/9/93/Utah_teapot_%28solid%29.stl/250px-Utah_teapot_%28solid%29.stl.png">
            <a:extLst>
              <a:ext uri="{FF2B5EF4-FFF2-40B4-BE49-F238E27FC236}">
                <a16:creationId xmlns:a16="http://schemas.microsoft.com/office/drawing/2014/main" id="{408C2FFB-8A76-4607-90BC-AA712F060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74" y="1828799"/>
            <a:ext cx="4179116" cy="314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60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75581" y="995631"/>
            <a:ext cx="9004496" cy="50956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200" b="1" dirty="0"/>
              <a:t>3DS</a:t>
            </a:r>
            <a:r>
              <a:rPr lang="cs-CZ" sz="3200" dirty="0"/>
              <a:t> (</a:t>
            </a:r>
            <a:r>
              <a:rPr lang="cs-CZ" sz="3200" i="1" dirty="0"/>
              <a:t>3D Studio </a:t>
            </a:r>
            <a:r>
              <a:rPr lang="cs-CZ" sz="3200" i="1" dirty="0" err="1"/>
              <a:t>File</a:t>
            </a:r>
            <a:r>
              <a:rPr lang="cs-CZ" sz="3200" i="1" dirty="0"/>
              <a:t> </a:t>
            </a:r>
            <a:r>
              <a:rPr lang="cs-CZ" sz="3200" i="1" dirty="0" err="1"/>
              <a:t>Format</a:t>
            </a:r>
            <a:r>
              <a:rPr lang="cs-CZ" sz="3200" i="1" dirty="0"/>
              <a:t>) -</a:t>
            </a:r>
            <a:r>
              <a:rPr lang="cs-CZ" sz="3200" dirty="0"/>
              <a:t> formát byl navržený firmou </a:t>
            </a:r>
            <a:r>
              <a:rPr lang="cs-CZ" sz="3200" dirty="0" err="1"/>
              <a:t>AutoDesk</a:t>
            </a:r>
            <a:r>
              <a:rPr lang="cs-CZ" sz="3200" dirty="0"/>
              <a:t> (stejně jako výše popsaný formát </a:t>
            </a:r>
            <a:r>
              <a:rPr lang="cs-CZ" sz="3200" b="1" dirty="0"/>
              <a:t>DXF</a:t>
            </a:r>
            <a:r>
              <a:rPr lang="cs-CZ" sz="3200" dirty="0"/>
              <a:t>) pro popis trojrozměrných scén vytvářených v programu 3D Studio (ještě pro DOS) a posléze i 3D Studio MAX. Vhodný pro vizualizaci. S tímto formátem pracují i mnohé další aplikace, a to přesto, že v minulosti nebyl uvolněn ani definován jako standard (dnes je možné nalézt několik dobrých dokumentů popisujících tento formát). V tomto formátu, který je binární podoby, lze kromě popisu scény ukládat i informace o animacích, texturách, osvětleních atd.</a:t>
            </a:r>
          </a:p>
        </p:txBody>
      </p:sp>
    </p:spTree>
    <p:extLst>
      <p:ext uri="{BB962C8B-B14F-4D97-AF65-F5344CB8AC3E}">
        <p14:creationId xmlns:p14="http://schemas.microsoft.com/office/powerpoint/2010/main" val="186466688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CD88A749CE9FB4590E02F1FE3854022" ma:contentTypeVersion="0" ma:contentTypeDescription="Vytvoří nový dokument" ma:contentTypeScope="" ma:versionID="338ca875b76540fa05a05390de35e90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71d6b51c5141eb32e0d04e037372b3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B5BDFE-55F5-4F9A-BE7C-78AC1F8AE0E1}"/>
</file>

<file path=customXml/itemProps2.xml><?xml version="1.0" encoding="utf-8"?>
<ds:datastoreItem xmlns:ds="http://schemas.openxmlformats.org/officeDocument/2006/customXml" ds:itemID="{553E3FDC-3C25-4BC2-BE25-29E8BE59BEFE}"/>
</file>

<file path=customXml/itemProps3.xml><?xml version="1.0" encoding="utf-8"?>
<ds:datastoreItem xmlns:ds="http://schemas.openxmlformats.org/officeDocument/2006/customXml" ds:itemID="{FA4EC851-AB67-410C-AB7A-E274C5C7CE6D}"/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580</Words>
  <Application>Microsoft Office PowerPoint</Application>
  <PresentationFormat>Širokoúhlá obrazovka</PresentationFormat>
  <Paragraphs>25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 Kalčicová</dc:creator>
  <cp:lastModifiedBy>Lenka Kalčicová</cp:lastModifiedBy>
  <cp:revision>7</cp:revision>
  <dcterms:created xsi:type="dcterms:W3CDTF">2021-02-08T21:25:15Z</dcterms:created>
  <dcterms:modified xsi:type="dcterms:W3CDTF">2021-02-08T22:46:55Z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0x010100DCD88A749CE9FB4590E02F1FE3854022</vt:lpwstr>
  </property>
</Properties>
</file>