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8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62A5472-F0B2-4F71-8CF5-3D02C0DE8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AB13C32-B71C-44A4-B091-1F962A40D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790A784-C521-4BD4-9F31-2101C1640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F715-F8A5-485F-858C-DD59E33DE295}" type="datetimeFigureOut">
              <a:rPr lang="cs-CZ" smtClean="0"/>
              <a:t>27.11.2020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282B014-EEF5-48EF-AD38-391A65957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48CD713-3FA0-4471-950D-6A9A2FB8B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A1A-7375-4D75-9247-F1227A4076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2933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501FCCE-295D-4DFD-AE90-9BAD06E10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EB3DB0D-A5E9-4F64-BF95-CB30CD7260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47FFF75-6024-4C50-824D-0A48955B9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F715-F8A5-485F-858C-DD59E33DE295}" type="datetimeFigureOut">
              <a:rPr lang="cs-CZ" smtClean="0"/>
              <a:t>27.11.2020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FED3DFA-2F6F-4011-9769-2DA3F236B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99CB9E2-3C94-4AD4-A7FC-180FB279ED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A1A-7375-4D75-9247-F1227A4076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70909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AD29A77-B7FD-4D3D-8C4C-6B7944B67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043E696-E403-4E8C-A075-18BD11B53A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A55014C-E9FD-4E66-8573-411760090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F715-F8A5-485F-858C-DD59E33DE295}" type="datetimeFigureOut">
              <a:rPr lang="cs-CZ" smtClean="0"/>
              <a:t>27.11.2020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7E5EF92-1410-4019-A39E-254332C3D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4A246652-EACE-461D-B214-085061C8F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A1A-7375-4D75-9247-F1227A4076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8047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A146B58-1960-4646-A8D3-AC39118D1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68FB7C6-5B51-482E-95A6-0BC873F895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4E8A36B-04D7-47C5-8648-696CA95050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0CDB5C3D-1CAB-446C-98E2-190560401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F715-F8A5-485F-858C-DD59E33DE295}" type="datetimeFigureOut">
              <a:rPr lang="cs-CZ" smtClean="0"/>
              <a:t>27.11.2020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E5906E0-F261-46B2-8576-D5307BC14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AB6E7F3-EECB-4B6A-A616-333BF90E3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A1A-7375-4D75-9247-F1227A4076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54317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EB479E-56F9-4E0A-A915-6BAD1142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7FBCA7EA-2D2A-4BBE-B9F0-947637F16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F22B0DEF-4A22-4CA0-9A68-B0E1028437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38524E8F-9B25-470E-AE15-65CD179002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63181A4-4327-4165-A75A-E29AFCEC1A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F9433B83-102F-4570-9079-9C4FD03F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F715-F8A5-485F-858C-DD59E33DE295}" type="datetimeFigureOut">
              <a:rPr lang="cs-CZ" smtClean="0"/>
              <a:t>27.11.2020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9C8A9CCF-A082-48DA-B0C2-7DD055E7D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56ECA1E-3381-4E9D-BFDC-E701F7897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A1A-7375-4D75-9247-F1227A4076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4849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378881-5F67-496F-A499-58920D682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01080908-F81C-4345-B3FC-0CE430233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F715-F8A5-485F-858C-DD59E33DE295}" type="datetimeFigureOut">
              <a:rPr lang="cs-CZ" smtClean="0"/>
              <a:t>27.11.2020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9B16E7A-1627-424E-8D40-5BB143B4A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B75B919D-EFAD-4849-9CED-B1541F56B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A1A-7375-4D75-9247-F1227A4076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9183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7925A4D9-D795-481F-8D2B-5A56EA6B74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F715-F8A5-485F-858C-DD59E33DE295}" type="datetimeFigureOut">
              <a:rPr lang="cs-CZ" smtClean="0"/>
              <a:t>27.11.2020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D59F881A-5A19-4D5A-A3DC-E75F552DA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AD7F3B5-E418-4858-97BF-D63BAF8CF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A1A-7375-4D75-9247-F1227A4076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3923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47B89B-F2E5-4543-B8B3-49BB2A412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C84F6BE-489D-4ED7-81A9-C4A0F6A9A4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D343DF3-925A-4D6D-AF0D-AA15EF43D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482A929-2902-45F5-B4B8-CC5FB69A6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F715-F8A5-485F-858C-DD59E33DE295}" type="datetimeFigureOut">
              <a:rPr lang="cs-CZ" smtClean="0"/>
              <a:t>27.11.2020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E351279A-A44E-4AE8-A06F-59F56805CF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7C69B0AD-A9E0-4DC6-BEFB-58B5A32E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A1A-7375-4D75-9247-F1227A4076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5232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EF6A96-772B-408C-86F1-76D258B508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A2221F14-C8BC-4C64-8A06-BEF3FFE1E4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BD9341BC-8510-4E6B-B9E8-7D44AEC9E2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8694603-0F71-4E57-AB5D-1FE8035AA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F715-F8A5-485F-858C-DD59E33DE295}" type="datetimeFigureOut">
              <a:rPr lang="cs-CZ" smtClean="0"/>
              <a:t>27.11.2020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C59CAFF-7492-44B1-A8CD-727BF3B4E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8A4644B-59C1-4CEB-952B-984ACB9B1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A1A-7375-4D75-9247-F1227A4076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99601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984FFA7-28E7-4065-86D9-F329F76C3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AEBC371-A8DB-48D5-BE95-37838189C5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98DE1D-A9D3-4A22-9299-F898626ED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F715-F8A5-485F-858C-DD59E33DE295}" type="datetimeFigureOut">
              <a:rPr lang="cs-CZ" smtClean="0"/>
              <a:t>27.11.2020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5B2589B-0513-48B0-87A2-CD388EBD1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3365AE1-BCF7-4936-BF5D-EC26FF3AD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A1A-7375-4D75-9247-F1227A4076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2900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4FF685C7-4DD4-4BA0-8767-1EA2F9B7FC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829D7F50-2C27-4588-9171-D0F27F0FCF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2201787-8498-4FB6-8DD2-382B8DC5A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7EF715-F8A5-485F-858C-DD59E33DE295}" type="datetimeFigureOut">
              <a:rPr lang="cs-CZ" smtClean="0"/>
              <a:t>27.11.2020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2C9CC3D-E94C-42A4-8F8E-0C855396C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980782A-C5FD-45FB-B9B5-CC4F54846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610A1A-7375-4D75-9247-F1227A4076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6566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303E228-17C7-4FE3-B232-87A493B39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FC1DC8F1-1B9D-473F-A029-3423977A15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5EF1AEC-8AA9-443D-A341-D4A9CBB6D0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7EF715-F8A5-485F-858C-DD59E33DE295}" type="datetimeFigureOut">
              <a:rPr lang="cs-CZ" smtClean="0"/>
              <a:t>27.11.2020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B797A04-400C-4BE7-A4FD-D62738301B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86DBE3E-63B5-4D40-B242-550948595A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610A1A-7375-4D75-9247-F1227A40769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36354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9D2B93-52F8-42C4-B48E-00E2D29033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sz="6000" dirty="0"/>
              <a:t>Algoritmus a jeho vlastnosti a způsoby zápisu</a:t>
            </a:r>
            <a:endParaRPr lang="cs-CZ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3435D85-5117-49EF-9920-A8943B793C0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40820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12F6D6C-04D8-4D05-88A0-DE7467042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Algoritmus obecně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4F39AED-E2D4-4DFE-AB83-F28C5AEE0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Algoritmus je přesný návod či postup kterým lze vyřešit různý typ úloh </a:t>
            </a:r>
          </a:p>
          <a:p>
            <a:pPr lvl="0"/>
            <a:r>
              <a:rPr lang="cs-CZ" dirty="0"/>
              <a:t>Nejčastěji spojován s programovacími jazyky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90991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6D7C9E3-FD1C-4A15-9B72-2AB3ECA01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Vlastnosti algoritmu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FEFA21D-A27E-4442-A3FF-483FF69123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Elementárnost </a:t>
            </a:r>
          </a:p>
          <a:p>
            <a:r>
              <a:rPr lang="cs-CZ" dirty="0"/>
              <a:t>Konečnost (</a:t>
            </a:r>
            <a:r>
              <a:rPr lang="cs-CZ" dirty="0" err="1"/>
              <a:t>finitnost</a:t>
            </a:r>
            <a:r>
              <a:rPr lang="cs-CZ" dirty="0"/>
              <a:t>)</a:t>
            </a:r>
          </a:p>
          <a:p>
            <a:r>
              <a:rPr lang="cs-CZ" dirty="0"/>
              <a:t>Obecnost</a:t>
            </a:r>
          </a:p>
          <a:p>
            <a:r>
              <a:rPr lang="cs-CZ" dirty="0" err="1"/>
              <a:t>Determizovanost</a:t>
            </a:r>
            <a:r>
              <a:rPr lang="cs-CZ" dirty="0"/>
              <a:t> </a:t>
            </a:r>
          </a:p>
          <a:p>
            <a:r>
              <a:rPr lang="cs-CZ" dirty="0" err="1"/>
              <a:t>Determismus</a:t>
            </a:r>
            <a:endParaRPr lang="cs-CZ" dirty="0"/>
          </a:p>
          <a:p>
            <a:r>
              <a:rPr lang="cs-CZ" dirty="0"/>
              <a:t>výstup</a:t>
            </a:r>
          </a:p>
        </p:txBody>
      </p:sp>
    </p:spTree>
    <p:extLst>
      <p:ext uri="{BB962C8B-B14F-4D97-AF65-F5344CB8AC3E}">
        <p14:creationId xmlns:p14="http://schemas.microsoft.com/office/powerpoint/2010/main" val="264178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60A03F4-3982-4203-BCE3-2E5CF4B61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Elementárnost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2D69450-EE1A-41EE-B418-B33E47A94B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Algoritmus se skládá z konečného počtu jednoduchých neboli elementárních kroků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75766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23D28F3-5E1C-42B1-9B92-04E0D6866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Konečnost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C8BC1C4-BA88-4E3C-899C-73942121C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Každý algoritmus musí skončit v konečném počtu kroků. Tento počet je libovolně velký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447978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AB413AC-7F9B-4A92-A643-56D65B4DB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Obecnost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6C99959-0834-494F-B823-21C9E62FA4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Algoritmus se nesoustředí na jeden problém (6*8) ale na celou obecnou třídu podobných problémů (Jak vypočítat číslo*číslo)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7816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0A67FF-4DB8-4D0A-B1AF-22BDE56C9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4400" dirty="0"/>
              <a:t>Determinovanost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026E3E3-2D74-4D41-8B0D-87DA1B693D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Algoritmus je determinovaný, pokud za stejných podmínek (pro stejný vstup) poskytuje stejný výstup</a:t>
            </a:r>
          </a:p>
          <a:p>
            <a:pPr lvl="0"/>
            <a:r>
              <a:rPr lang="cs-CZ" dirty="0"/>
              <a:t>Nepatří sem simulace míchání karet či vrh kostky kde je výstup úplně náhodný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753360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5DF2EA-CD80-4621-9970-8DAA825BA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Determinismus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82AE199-B2F0-4C4A-BBB1-51E18A16F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Každý krok algoritmu musí být jednoznačně a přesně definovaný.</a:t>
            </a:r>
          </a:p>
          <a:p>
            <a:r>
              <a:rPr lang="cs-CZ" dirty="0"/>
              <a:t>Protože normální jazyk neposkytuje přesnost vyjadřování byly zápisy navrženy na programovací jazyky.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449620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31D1C52-A3F1-41FD-96EA-49777A792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Výstup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ACDC6D3-3C23-45B6-AEEF-73260EFFDD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Algoritmus má aspoň jeden výstup, veličinu, která je v požadovaném vztahu k zadaným výstupům a tím tvoří odpověď na problém kteří je právě řešen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24181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1EFB69D-4F4B-4FDF-98FF-C28B10A1F7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Metody návrhu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A66469D-5FA8-4D00-B9D8-FD89387CEA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Shora dolů -&gt; postup řešení je </a:t>
            </a:r>
            <a:r>
              <a:rPr lang="cs-CZ" dirty="0" err="1"/>
              <a:t>rozkladán</a:t>
            </a:r>
            <a:r>
              <a:rPr lang="cs-CZ" dirty="0"/>
              <a:t> na jednodušší </a:t>
            </a:r>
            <a:r>
              <a:rPr lang="cs-CZ" dirty="0" err="1"/>
              <a:t>oprace</a:t>
            </a:r>
            <a:r>
              <a:rPr lang="cs-CZ" dirty="0"/>
              <a:t> až algoritmus dospěje k elementárním krokům.</a:t>
            </a:r>
          </a:p>
          <a:p>
            <a:r>
              <a:rPr lang="cs-CZ" dirty="0"/>
              <a:t>Zdola nahoru -&gt; přesný opak první metody.</a:t>
            </a:r>
          </a:p>
          <a:p>
            <a:r>
              <a:rPr lang="cs-CZ" dirty="0"/>
              <a:t>Kombinace obou -&gt; spojení obou metod.</a:t>
            </a:r>
          </a:p>
        </p:txBody>
      </p:sp>
    </p:spTree>
    <p:extLst>
      <p:ext uri="{BB962C8B-B14F-4D97-AF65-F5344CB8AC3E}">
        <p14:creationId xmlns:p14="http://schemas.microsoft.com/office/powerpoint/2010/main" val="3048630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7F0A095-E0F7-417A-8BF8-0750EBA77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Druhy algoritmů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5A4DBF6-3746-4A2C-8024-D96A33D68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00000"/>
              </a:lnSpc>
            </a:pPr>
            <a:r>
              <a:rPr lang="cs-CZ" dirty="0"/>
              <a:t>Rekurzivní -&gt; algoritmy využívají samy sebe</a:t>
            </a:r>
          </a:p>
          <a:p>
            <a:pPr lvl="0">
              <a:lnSpc>
                <a:spcPct val="100000"/>
              </a:lnSpc>
            </a:pPr>
            <a:r>
              <a:rPr lang="cs-CZ" dirty="0" err="1"/>
              <a:t>Prvděpodobnostní</a:t>
            </a:r>
            <a:r>
              <a:rPr lang="cs-CZ" dirty="0"/>
              <a:t> -&gt; provádějí některá rozhodnutí náhodně</a:t>
            </a:r>
          </a:p>
          <a:p>
            <a:pPr lvl="0">
              <a:lnSpc>
                <a:spcPct val="100000"/>
              </a:lnSpc>
            </a:pPr>
            <a:r>
              <a:rPr lang="cs-CZ" dirty="0"/>
              <a:t>Genetické -&gt; napodobují biologické evoluční procesy.</a:t>
            </a:r>
          </a:p>
          <a:p>
            <a:pPr lvl="0">
              <a:lnSpc>
                <a:spcPct val="100000"/>
              </a:lnSpc>
            </a:pPr>
            <a:r>
              <a:rPr lang="cs-CZ" dirty="0"/>
              <a:t>Heuristický -&gt; nehledá přesně řešení ale podobné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69731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511CE3-75C8-43AA-819B-25E2DECFB1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Zdroje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81C6AFF-CA03-4D22-B97D-FB6DA79FEE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dirty="0"/>
              <a:t>https://cs.m.wikipedia.org/wiki/Algoritmus#Vlastnosti_algoritm%C5%AF </a:t>
            </a:r>
          </a:p>
          <a:p>
            <a:pPr lvl="0"/>
            <a:r>
              <a:rPr lang="cs-CZ" dirty="0"/>
              <a:t>https://is.mendelu.cz/eknihovna/opory/zobraz_cast.pl?cast=7316 </a:t>
            </a:r>
          </a:p>
          <a:p>
            <a:pPr lvl="0"/>
            <a:r>
              <a:rPr lang="cs-CZ"/>
              <a:t>https://www.algoritmy.net/</a:t>
            </a:r>
          </a:p>
        </p:txBody>
      </p:sp>
    </p:spTree>
    <p:extLst>
      <p:ext uri="{BB962C8B-B14F-4D97-AF65-F5344CB8AC3E}">
        <p14:creationId xmlns:p14="http://schemas.microsoft.com/office/powerpoint/2010/main" val="252622742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281</Words>
  <Application>Microsoft Office PowerPoint</Application>
  <PresentationFormat>Širokoúhlá obrazovka</PresentationFormat>
  <Paragraphs>38</Paragraphs>
  <Slides>12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Motiv Office</vt:lpstr>
      <vt:lpstr>Algoritmus a jeho vlastnosti a způsoby zápisu</vt:lpstr>
      <vt:lpstr>Algoritmus obecně</vt:lpstr>
      <vt:lpstr>Vlastnosti algoritmu</vt:lpstr>
      <vt:lpstr>Elementárnost</vt:lpstr>
      <vt:lpstr>Konečnost</vt:lpstr>
      <vt:lpstr>Obecnost</vt:lpstr>
      <vt:lpstr>Determinovanost</vt:lpstr>
      <vt:lpstr>Determinismus</vt:lpstr>
      <vt:lpstr>Výstup</vt:lpstr>
      <vt:lpstr>Metody návrhu</vt:lpstr>
      <vt:lpstr>Druhy algoritmů</vt:lpstr>
      <vt:lpstr>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Algoritmus a jeho vlastnosti a způsoby zápisu</dc:title>
  <dc:creator>Jakub Kubík</dc:creator>
  <cp:lastModifiedBy>Jakub Kubík</cp:lastModifiedBy>
  <cp:revision>1</cp:revision>
  <dcterms:created xsi:type="dcterms:W3CDTF">2020-11-27T06:04:42Z</dcterms:created>
  <dcterms:modified xsi:type="dcterms:W3CDTF">2020-11-27T06:10:47Z</dcterms:modified>
</cp:coreProperties>
</file>