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7" r:id="rId2"/>
    <p:sldId id="268" r:id="rId3"/>
    <p:sldId id="270" r:id="rId4"/>
    <p:sldId id="271" r:id="rId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1162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50AAC-5C3E-4FCE-8CA7-F01EDEF74DF0}" type="datetimeFigureOut">
              <a:rPr lang="cs-CZ" smtClean="0"/>
              <a:t>06.04.2021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10A786-2E9A-4B23-89AE-598523EB5DB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3022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CCDD6-E678-4468-A926-F1BE1973C3B3}" type="slidenum">
              <a:rPr lang="cs-CZ" smtClean="0">
                <a:solidFill>
                  <a:prstClr val="black"/>
                </a:solidFill>
              </a:rPr>
              <a:pPr/>
              <a:t>3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22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6CCDD6-E678-4468-A926-F1BE1973C3B3}" type="slidenum">
              <a:rPr lang="cs-CZ" smtClean="0">
                <a:solidFill>
                  <a:prstClr val="black"/>
                </a:solidFill>
              </a:rPr>
              <a:pPr/>
              <a:t>4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22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B162-1D9C-4ACF-9F5A-05D77107988A}" type="datetimeFigureOut">
              <a:rPr lang="cs-CZ" smtClean="0"/>
              <a:t>06.04.2021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32446-4FC3-4453-A438-77A85E65F9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3724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B162-1D9C-4ACF-9F5A-05D77107988A}" type="datetimeFigureOut">
              <a:rPr lang="cs-CZ" smtClean="0"/>
              <a:t>06.04.2021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32446-4FC3-4453-A438-77A85E65F9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028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B162-1D9C-4ACF-9F5A-05D77107988A}" type="datetimeFigureOut">
              <a:rPr lang="cs-CZ" smtClean="0"/>
              <a:t>06.04.2021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32446-4FC3-4453-A438-77A85E65F9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3923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B162-1D9C-4ACF-9F5A-05D77107988A}" type="datetimeFigureOut">
              <a:rPr lang="cs-CZ" smtClean="0"/>
              <a:t>06.04.2021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32446-4FC3-4453-A438-77A85E65F9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6495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B162-1D9C-4ACF-9F5A-05D77107988A}" type="datetimeFigureOut">
              <a:rPr lang="cs-CZ" smtClean="0"/>
              <a:t>06.04.2021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32446-4FC3-4453-A438-77A85E65F9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500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B162-1D9C-4ACF-9F5A-05D77107988A}" type="datetimeFigureOut">
              <a:rPr lang="cs-CZ" smtClean="0"/>
              <a:t>06.04.2021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32446-4FC3-4453-A438-77A85E65F9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8763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B162-1D9C-4ACF-9F5A-05D77107988A}" type="datetimeFigureOut">
              <a:rPr lang="cs-CZ" smtClean="0"/>
              <a:t>06.04.2021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32446-4FC3-4453-A438-77A85E65F9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0042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B162-1D9C-4ACF-9F5A-05D77107988A}" type="datetimeFigureOut">
              <a:rPr lang="cs-CZ" smtClean="0"/>
              <a:t>06.04.2021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32446-4FC3-4453-A438-77A85E65F9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964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B162-1D9C-4ACF-9F5A-05D77107988A}" type="datetimeFigureOut">
              <a:rPr lang="cs-CZ" smtClean="0"/>
              <a:t>06.04.2021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32446-4FC3-4453-A438-77A85E65F9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5259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B162-1D9C-4ACF-9F5A-05D77107988A}" type="datetimeFigureOut">
              <a:rPr lang="cs-CZ" smtClean="0"/>
              <a:t>06.04.2021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32446-4FC3-4453-A438-77A85E65F9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6766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AB162-1D9C-4ACF-9F5A-05D77107988A}" type="datetimeFigureOut">
              <a:rPr lang="cs-CZ" smtClean="0"/>
              <a:t>06.04.2021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32446-4FC3-4453-A438-77A85E65F9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258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AB162-1D9C-4ACF-9F5A-05D77107988A}" type="datetimeFigureOut">
              <a:rPr lang="cs-CZ" smtClean="0"/>
              <a:t>06.04.2021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32446-4FC3-4453-A438-77A85E65F9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95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cs-CZ" dirty="0"/>
              <a:t>SELECT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Příkaz dovoluje určit, které ze sloupců v tabulce chceme zobrazit. Nepracuje samostatně. Je nutné ještě příkaz rozšířit o udání toho, z které tabulky chceme informace zobrazit. Umožňuje vytvoření </a:t>
            </a:r>
            <a:r>
              <a:rPr lang="cs-CZ" dirty="0" err="1"/>
              <a:t>poddotazů</a:t>
            </a:r>
            <a:r>
              <a:rPr lang="cs-CZ" dirty="0"/>
              <a:t> (vnořený dotaz v dotazu).</a:t>
            </a:r>
          </a:p>
          <a:p>
            <a:pPr marL="0" indent="0">
              <a:buNone/>
            </a:pPr>
            <a:r>
              <a:rPr lang="cs-CZ" dirty="0"/>
              <a:t>SELECT </a:t>
            </a:r>
            <a:r>
              <a:rPr lang="cs-CZ" dirty="0" err="1"/>
              <a:t>jmeno_sloupce</a:t>
            </a:r>
            <a:r>
              <a:rPr lang="cs-CZ" dirty="0"/>
              <a:t> FROM </a:t>
            </a:r>
            <a:r>
              <a:rPr lang="cs-CZ" dirty="0" err="1"/>
              <a:t>jmeno_tabulky</a:t>
            </a:r>
            <a:endParaRPr lang="cs-CZ" dirty="0"/>
          </a:p>
          <a:p>
            <a:r>
              <a:rPr lang="cs-CZ" dirty="0"/>
              <a:t>SELECT * FROM Knihy </a:t>
            </a:r>
            <a:r>
              <a:rPr lang="cs-CZ" i="1" dirty="0"/>
              <a:t>	(všechna pole)</a:t>
            </a:r>
          </a:p>
          <a:p>
            <a:r>
              <a:rPr lang="cs-CZ" dirty="0"/>
              <a:t>SELECT </a:t>
            </a:r>
            <a:r>
              <a:rPr lang="cs-CZ" dirty="0" err="1"/>
              <a:t>JmenoKnihy</a:t>
            </a:r>
            <a:r>
              <a:rPr lang="cs-CZ" dirty="0"/>
              <a:t>, </a:t>
            </a:r>
            <a:r>
              <a:rPr lang="cs-CZ" dirty="0" err="1"/>
              <a:t>PocetStahnuti</a:t>
            </a:r>
            <a:r>
              <a:rPr lang="cs-CZ" dirty="0"/>
              <a:t> FROM Knihy                                     </a:t>
            </a:r>
            <a:r>
              <a:rPr lang="cs-CZ" i="1" dirty="0"/>
              <a:t>(vybraná pole)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65530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cs-CZ" dirty="0"/>
              <a:t>SELECT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124745"/>
            <a:ext cx="8229600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Podmínky v dotazech SELECT</a:t>
            </a:r>
          </a:p>
          <a:p>
            <a:pPr marL="0" indent="0">
              <a:buNone/>
            </a:pPr>
            <a:r>
              <a:rPr lang="cs-CZ" dirty="0"/>
              <a:t>Chceme-li vyhledat jen určitou část dat z databáze (ne všechny záznamy), je nutné omezit výběr nějakou podmínkou - klauzule WHERE.</a:t>
            </a:r>
          </a:p>
          <a:p>
            <a:pPr>
              <a:spcBef>
                <a:spcPts val="0"/>
              </a:spcBef>
            </a:pPr>
            <a:r>
              <a:rPr lang="cs-CZ" dirty="0"/>
              <a:t>SELECT </a:t>
            </a:r>
            <a:r>
              <a:rPr lang="cs-CZ" dirty="0" err="1"/>
              <a:t>jmeno_sloupce</a:t>
            </a:r>
            <a:r>
              <a:rPr lang="cs-CZ" dirty="0"/>
              <a:t> FROM </a:t>
            </a:r>
            <a:r>
              <a:rPr lang="cs-CZ" dirty="0" err="1"/>
              <a:t>jmeno_tabulky</a:t>
            </a:r>
            <a:r>
              <a:rPr lang="cs-CZ" dirty="0"/>
              <a:t> WHERE </a:t>
            </a:r>
            <a:r>
              <a:rPr lang="cs-CZ" dirty="0" err="1"/>
              <a:t>omezující_podmínka</a:t>
            </a:r>
            <a:r>
              <a:rPr lang="cs-CZ" dirty="0"/>
              <a:t> </a:t>
            </a:r>
          </a:p>
          <a:p>
            <a:pPr>
              <a:spcBef>
                <a:spcPts val="0"/>
              </a:spcBef>
            </a:pPr>
            <a:r>
              <a:rPr lang="cs-CZ" dirty="0"/>
              <a:t>SELECT </a:t>
            </a:r>
            <a:r>
              <a:rPr lang="cs-CZ" dirty="0" err="1"/>
              <a:t>JmenoKnihy</a:t>
            </a:r>
            <a:r>
              <a:rPr lang="cs-CZ" dirty="0"/>
              <a:t>, </a:t>
            </a:r>
            <a:r>
              <a:rPr lang="cs-CZ" dirty="0" err="1"/>
              <a:t>PocetStahnuti</a:t>
            </a:r>
            <a:r>
              <a:rPr lang="cs-CZ" dirty="0"/>
              <a:t> FROM Knihy WHERE </a:t>
            </a:r>
            <a:r>
              <a:rPr lang="cs-CZ" dirty="0" err="1"/>
              <a:t>PocetStahnuti</a:t>
            </a:r>
            <a:r>
              <a:rPr lang="cs-CZ" dirty="0"/>
              <a:t> &gt; 500</a:t>
            </a:r>
          </a:p>
        </p:txBody>
      </p:sp>
    </p:spTree>
    <p:extLst>
      <p:ext uri="{BB962C8B-B14F-4D97-AF65-F5344CB8AC3E}">
        <p14:creationId xmlns:p14="http://schemas.microsoft.com/office/powerpoint/2010/main" val="4042459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Tříděný výpis ORDER BY</a:t>
            </a:r>
          </a:p>
          <a:p>
            <a:pPr marL="0" indent="0">
              <a:buNone/>
            </a:pPr>
            <a:r>
              <a:rPr lang="cs-CZ" dirty="0"/>
              <a:t>Sestupnost řídíme pomocí příkazů ASC a DESC.</a:t>
            </a:r>
          </a:p>
          <a:p>
            <a:r>
              <a:rPr lang="cs-CZ" dirty="0"/>
              <a:t>SELECT </a:t>
            </a:r>
            <a:r>
              <a:rPr lang="cs-CZ" dirty="0" err="1"/>
              <a:t>JmenoKnihy</a:t>
            </a:r>
            <a:r>
              <a:rPr lang="cs-CZ" dirty="0"/>
              <a:t>, </a:t>
            </a:r>
            <a:r>
              <a:rPr lang="cs-CZ" dirty="0" err="1"/>
              <a:t>PocetStahnuti</a:t>
            </a:r>
            <a:r>
              <a:rPr lang="cs-CZ" dirty="0"/>
              <a:t> FROM Knihy WHERE </a:t>
            </a:r>
            <a:r>
              <a:rPr lang="cs-CZ" dirty="0" err="1"/>
              <a:t>PocetStahnuti</a:t>
            </a:r>
            <a:r>
              <a:rPr lang="cs-CZ" dirty="0"/>
              <a:t> &gt; 500 ORDER BY </a:t>
            </a:r>
            <a:r>
              <a:rPr lang="cs-CZ" dirty="0" err="1"/>
              <a:t>PocetStahnuti</a:t>
            </a:r>
            <a:r>
              <a:rPr lang="cs-CZ" dirty="0"/>
              <a:t> DESC </a:t>
            </a:r>
          </a:p>
          <a:p>
            <a:pPr marL="0" indent="0">
              <a:buNone/>
            </a:pPr>
            <a:r>
              <a:rPr lang="cs-CZ" dirty="0"/>
              <a:t>Podmínka mezi – BETWEEN</a:t>
            </a:r>
          </a:p>
          <a:p>
            <a:pPr>
              <a:spcBef>
                <a:spcPts val="0"/>
              </a:spcBef>
            </a:pPr>
            <a:r>
              <a:rPr lang="cs-CZ" dirty="0"/>
              <a:t>SELECT * FROM Knihy WHERE </a:t>
            </a:r>
            <a:r>
              <a:rPr lang="cs-CZ" dirty="0" err="1"/>
              <a:t>PocetStahnuti</a:t>
            </a:r>
            <a:r>
              <a:rPr lang="cs-CZ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dirty="0"/>
              <a:t>    BETWEEN 200 AND 400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dirty="0"/>
              <a:t>Podmínka IN</a:t>
            </a:r>
          </a:p>
          <a:p>
            <a:pPr>
              <a:spcBef>
                <a:spcPts val="0"/>
              </a:spcBef>
            </a:pPr>
            <a:r>
              <a:rPr lang="cs-CZ" dirty="0"/>
              <a:t>SELECT * FROM Knihy WHERE </a:t>
            </a:r>
            <a:r>
              <a:rPr lang="cs-CZ" dirty="0" err="1"/>
              <a:t>PocetStahnuti</a:t>
            </a:r>
            <a:r>
              <a:rPr lang="cs-CZ" dirty="0"/>
              <a:t> IN (107, 255, 302)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92847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25658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cs-CZ" dirty="0"/>
              <a:t>SELECT Autor, SUM(</a:t>
            </a:r>
            <a:r>
              <a:rPr lang="cs-CZ" dirty="0" err="1"/>
              <a:t>PocetStahnuti</a:t>
            </a:r>
            <a:r>
              <a:rPr lang="cs-CZ" dirty="0"/>
              <a:t>) AS </a:t>
            </a:r>
            <a:r>
              <a:rPr lang="cs-CZ" dirty="0" err="1"/>
              <a:t>StahnutoCelkem</a:t>
            </a:r>
            <a:r>
              <a:rPr lang="cs-CZ" dirty="0"/>
              <a:t> FROM Knihy GROUP BY Autor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dirty="0"/>
              <a:t>    HAVING SUM(</a:t>
            </a:r>
            <a:r>
              <a:rPr lang="cs-CZ" dirty="0" err="1"/>
              <a:t>PocetStahnuti</a:t>
            </a:r>
            <a:r>
              <a:rPr lang="cs-CZ" dirty="0"/>
              <a:t>) &gt; 100</a:t>
            </a:r>
          </a:p>
          <a:p>
            <a:pPr marL="0" indent="0">
              <a:buNone/>
            </a:pPr>
            <a:r>
              <a:rPr lang="cs-CZ" dirty="0"/>
              <a:t>Podmínka mezi – BETWEEN</a:t>
            </a:r>
          </a:p>
          <a:p>
            <a:pPr>
              <a:spcBef>
                <a:spcPts val="0"/>
              </a:spcBef>
            </a:pPr>
            <a:r>
              <a:rPr lang="cs-CZ" dirty="0"/>
              <a:t>SELECT * FROM Knihy WHERE </a:t>
            </a:r>
            <a:r>
              <a:rPr lang="cs-CZ" dirty="0" err="1"/>
              <a:t>PocetStahnuti</a:t>
            </a:r>
            <a:r>
              <a:rPr lang="cs-CZ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dirty="0"/>
              <a:t>    BETWEEN 200 AND 400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dirty="0"/>
              <a:t>Podmínka IN</a:t>
            </a:r>
          </a:p>
          <a:p>
            <a:pPr>
              <a:spcBef>
                <a:spcPts val="0"/>
              </a:spcBef>
            </a:pPr>
            <a:r>
              <a:rPr lang="cs-CZ" dirty="0"/>
              <a:t>SELECT * FROM Knihy WHERE </a:t>
            </a:r>
            <a:r>
              <a:rPr lang="cs-CZ" dirty="0" err="1"/>
              <a:t>PocetStahnuti</a:t>
            </a:r>
            <a:r>
              <a:rPr lang="cs-CZ" dirty="0"/>
              <a:t> IN (107, 255, 302)</a:t>
            </a:r>
          </a:p>
          <a:p>
            <a:pPr marL="0" indent="0">
              <a:spcBef>
                <a:spcPts val="0"/>
              </a:spcBef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7265261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502B86A5A52D441984EA75ED79BD212" ma:contentTypeVersion="7" ma:contentTypeDescription="Vytvoří nový dokument" ma:contentTypeScope="" ma:versionID="34654d3560fe58682e0c9eb80d18d29c">
  <xsd:schema xmlns:xsd="http://www.w3.org/2001/XMLSchema" xmlns:xs="http://www.w3.org/2001/XMLSchema" xmlns:p="http://schemas.microsoft.com/office/2006/metadata/properties" xmlns:ns2="48987e18-65ab-4d73-97a4-3f9b4717cf64" targetNamespace="http://schemas.microsoft.com/office/2006/metadata/properties" ma:root="true" ma:fieldsID="95f10e7eff390a3612cc9114ace26199" ns2:_="">
    <xsd:import namespace="48987e18-65ab-4d73-97a4-3f9b4717cf6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987e18-65ab-4d73-97a4-3f9b4717cf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97804C8-F671-47FA-B29A-E9743D2ECCC4}"/>
</file>

<file path=customXml/itemProps2.xml><?xml version="1.0" encoding="utf-8"?>
<ds:datastoreItem xmlns:ds="http://schemas.openxmlformats.org/officeDocument/2006/customXml" ds:itemID="{F13196FD-BF47-40A8-B201-462981627A6C}"/>
</file>

<file path=customXml/itemProps3.xml><?xml version="1.0" encoding="utf-8"?>
<ds:datastoreItem xmlns:ds="http://schemas.openxmlformats.org/officeDocument/2006/customXml" ds:itemID="{568C2CBD-C070-4B7C-A646-ED398B60FB4A}"/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230</Words>
  <Application>Microsoft Office PowerPoint</Application>
  <PresentationFormat>Předvádění na obrazovce (4:3)</PresentationFormat>
  <Paragraphs>27</Paragraphs>
  <Slides>4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7" baseType="lpstr">
      <vt:lpstr>Arial</vt:lpstr>
      <vt:lpstr>Calibri</vt:lpstr>
      <vt:lpstr>Motiv systému Office</vt:lpstr>
      <vt:lpstr>SELECT</vt:lpstr>
      <vt:lpstr>SELECT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Lenka</dc:creator>
  <cp:lastModifiedBy>Lenka Kalčicová</cp:lastModifiedBy>
  <cp:revision>8</cp:revision>
  <dcterms:created xsi:type="dcterms:W3CDTF">2020-03-29T19:20:42Z</dcterms:created>
  <dcterms:modified xsi:type="dcterms:W3CDTF">2021-04-06T21:30:59Z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0x010100E502B86A5A52D441984EA75ED79BD212</vt:lpwstr>
  </property>
</Properties>
</file>